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8" r:id="rId4"/>
    <p:sldId id="259" r:id="rId5"/>
    <p:sldId id="267" r:id="rId6"/>
    <p:sldId id="264" r:id="rId7"/>
    <p:sldId id="268" r:id="rId8"/>
    <p:sldId id="269" r:id="rId9"/>
    <p:sldId id="270" r:id="rId10"/>
    <p:sldId id="265" r:id="rId11"/>
    <p:sldId id="266" r:id="rId12"/>
    <p:sldId id="261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18A4-AD5B-4BE9-82AD-3CEADDF19D8E}" type="datetimeFigureOut">
              <a:rPr lang="en-GB" smtClean="0"/>
              <a:pPr/>
              <a:t>16/04/2015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77C13-560D-433D-8CC7-52CFC92B613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18A4-AD5B-4BE9-82AD-3CEADDF19D8E}" type="datetimeFigureOut">
              <a:rPr lang="en-GB" smtClean="0"/>
              <a:pPr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C13-560D-433D-8CC7-52CFC92B61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18A4-AD5B-4BE9-82AD-3CEADDF19D8E}" type="datetimeFigureOut">
              <a:rPr lang="en-GB" smtClean="0"/>
              <a:pPr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C13-560D-433D-8CC7-52CFC92B61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18A4-AD5B-4BE9-82AD-3CEADDF19D8E}" type="datetimeFigureOut">
              <a:rPr lang="en-GB" smtClean="0"/>
              <a:pPr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C13-560D-433D-8CC7-52CFC92B61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18A4-AD5B-4BE9-82AD-3CEADDF19D8E}" type="datetimeFigureOut">
              <a:rPr lang="en-GB" smtClean="0"/>
              <a:pPr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C13-560D-433D-8CC7-52CFC92B61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18A4-AD5B-4BE9-82AD-3CEADDF19D8E}" type="datetimeFigureOut">
              <a:rPr lang="en-GB" smtClean="0"/>
              <a:pPr/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C13-560D-433D-8CC7-52CFC92B613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18A4-AD5B-4BE9-82AD-3CEADDF19D8E}" type="datetimeFigureOut">
              <a:rPr lang="en-GB" smtClean="0"/>
              <a:pPr/>
              <a:t>16/04/2015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C13-560D-433D-8CC7-52CFC92B613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18A4-AD5B-4BE9-82AD-3CEADDF19D8E}" type="datetimeFigureOut">
              <a:rPr lang="en-GB" smtClean="0"/>
              <a:pPr/>
              <a:t>16/04/2015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C13-560D-433D-8CC7-52CFC92B61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18A4-AD5B-4BE9-82AD-3CEADDF19D8E}" type="datetimeFigureOut">
              <a:rPr lang="en-GB" smtClean="0"/>
              <a:pPr/>
              <a:t>16/04/2015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C13-560D-433D-8CC7-52CFC92B61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18A4-AD5B-4BE9-82AD-3CEADDF19D8E}" type="datetimeFigureOut">
              <a:rPr lang="en-GB" smtClean="0"/>
              <a:pPr/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C13-560D-433D-8CC7-52CFC92B61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18A4-AD5B-4BE9-82AD-3CEADDF19D8E}" type="datetimeFigureOut">
              <a:rPr lang="en-GB" smtClean="0"/>
              <a:pPr/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77C13-560D-433D-8CC7-52CFC92B6135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A3E518A4-AD5B-4BE9-82AD-3CEADDF19D8E}" type="datetimeFigureOut">
              <a:rPr lang="en-GB" smtClean="0"/>
              <a:pPr/>
              <a:t>16/04/2015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E77C13-560D-433D-8CC7-52CFC92B613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CAcQjRw&amp;url=https://twitter.com/vvdieren&amp;ei=h8EnVe3NNMb2PO36gZAM&amp;bvm=bv.90491159,d.ZWU&amp;psig=AFQjCNEoTzgv8ucRu45mxiQFXTLWAkRZEQ&amp;ust=1428755167197382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2516624"/>
            <a:ext cx="8748464" cy="2595025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Samenwerking</a:t>
            </a:r>
            <a:r>
              <a:rPr lang="en-GB" sz="4000" dirty="0" smtClean="0"/>
              <a:t> </a:t>
            </a:r>
            <a:r>
              <a:rPr lang="en-GB" sz="4000" dirty="0" err="1" smtClean="0"/>
              <a:t>sportfysiotherapeut</a:t>
            </a:r>
            <a:r>
              <a:rPr lang="en-GB" sz="4000" dirty="0" smtClean="0"/>
              <a:t> - </a:t>
            </a:r>
            <a:r>
              <a:rPr lang="en-GB" sz="4000" dirty="0" err="1" smtClean="0"/>
              <a:t>sportverzorger</a:t>
            </a:r>
            <a:endParaRPr lang="en-GB" sz="40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286806"/>
          </a:xfrm>
        </p:spPr>
        <p:txBody>
          <a:bodyPr>
            <a:normAutofit/>
          </a:bodyPr>
          <a:lstStyle/>
          <a:p>
            <a:r>
              <a:rPr lang="en-GB" dirty="0" smtClean="0"/>
              <a:t>Fysiotherapie Het Centrum en de </a:t>
            </a:r>
            <a:r>
              <a:rPr lang="en-GB" dirty="0" err="1" smtClean="0"/>
              <a:t>Dierense</a:t>
            </a:r>
            <a:r>
              <a:rPr lang="en-GB" dirty="0" smtClean="0"/>
              <a:t> </a:t>
            </a:r>
            <a:r>
              <a:rPr lang="en-GB" dirty="0" err="1" smtClean="0"/>
              <a:t>voetbalverenigingen</a:t>
            </a:r>
            <a:endParaRPr lang="en-GB" dirty="0" smtClean="0"/>
          </a:p>
          <a:p>
            <a:r>
              <a:rPr lang="en-GB" sz="1200" dirty="0" smtClean="0"/>
              <a:t>                                                                                                 Inge Sipkens, Master </a:t>
            </a:r>
            <a:r>
              <a:rPr lang="en-GB" sz="1200" dirty="0" err="1" smtClean="0"/>
              <a:t>Sportfysiotherapeut</a:t>
            </a:r>
            <a:endParaRPr lang="en-GB" sz="1200" dirty="0"/>
          </a:p>
          <a:p>
            <a:r>
              <a:rPr lang="en-GB" sz="1200" dirty="0" smtClean="0"/>
              <a:t>                                                                                                 15 </a:t>
            </a:r>
            <a:r>
              <a:rPr lang="en-GB" sz="1200" dirty="0" err="1" smtClean="0"/>
              <a:t>april</a:t>
            </a:r>
            <a:r>
              <a:rPr lang="en-GB" sz="1200" dirty="0" smtClean="0"/>
              <a:t> 2015</a:t>
            </a:r>
            <a:endParaRPr lang="en-GB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8681"/>
            <a:ext cx="1115616" cy="6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roessingh.nl/img/uploads/20130228170638-Samenwerking_in_de_zor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92696"/>
            <a:ext cx="3882996" cy="274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5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alles</a:t>
            </a:r>
            <a:r>
              <a:rPr lang="en-GB" dirty="0" smtClean="0"/>
              <a:t> </a:t>
            </a:r>
            <a:r>
              <a:rPr lang="en-GB" dirty="0" err="1" smtClean="0"/>
              <a:t>loopt</a:t>
            </a:r>
            <a:r>
              <a:rPr lang="en-GB" dirty="0" smtClean="0"/>
              <a:t> even </a:t>
            </a:r>
            <a:r>
              <a:rPr lang="en-GB" dirty="0" err="1" smtClean="0"/>
              <a:t>lekker</a:t>
            </a:r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2769833"/>
            <a:ext cx="7315200" cy="3971535"/>
          </a:xfrm>
        </p:spPr>
        <p:txBody>
          <a:bodyPr>
            <a:normAutofit/>
          </a:bodyPr>
          <a:lstStyle/>
          <a:p>
            <a:r>
              <a:rPr lang="en-GB" dirty="0" err="1" smtClean="0"/>
              <a:t>Ondanks</a:t>
            </a:r>
            <a:r>
              <a:rPr lang="en-GB" dirty="0" smtClean="0"/>
              <a:t> de </a:t>
            </a:r>
            <a:r>
              <a:rPr lang="en-GB" dirty="0" err="1" smtClean="0"/>
              <a:t>goede</a:t>
            </a:r>
            <a:r>
              <a:rPr lang="en-GB" dirty="0" smtClean="0"/>
              <a:t> </a:t>
            </a:r>
            <a:r>
              <a:rPr lang="en-GB" dirty="0" err="1" smtClean="0"/>
              <a:t>bedoelingen</a:t>
            </a:r>
            <a:r>
              <a:rPr lang="en-GB" dirty="0" smtClean="0"/>
              <a:t> van </a:t>
            </a:r>
            <a:r>
              <a:rPr lang="en-GB" dirty="0" err="1" smtClean="0"/>
              <a:t>organisator</a:t>
            </a:r>
            <a:r>
              <a:rPr lang="en-GB" dirty="0" smtClean="0"/>
              <a:t> </a:t>
            </a:r>
            <a:r>
              <a:rPr lang="en-GB" dirty="0" err="1" smtClean="0"/>
              <a:t>binnen</a:t>
            </a:r>
            <a:r>
              <a:rPr lang="en-GB" dirty="0" smtClean="0"/>
              <a:t> de </a:t>
            </a:r>
            <a:r>
              <a:rPr lang="en-GB" dirty="0" err="1" smtClean="0"/>
              <a:t>voetbalvereniging</a:t>
            </a:r>
            <a:r>
              <a:rPr lang="en-GB" dirty="0" smtClean="0"/>
              <a:t> en </a:t>
            </a:r>
            <a:r>
              <a:rPr lang="en-GB" dirty="0" err="1" smtClean="0"/>
              <a:t>sportfysiotherapeut</a:t>
            </a:r>
            <a:r>
              <a:rPr lang="en-GB" dirty="0" smtClean="0"/>
              <a:t> is de </a:t>
            </a:r>
            <a:r>
              <a:rPr lang="en-GB" dirty="0" err="1" smtClean="0"/>
              <a:t>opkomst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de </a:t>
            </a:r>
            <a:r>
              <a:rPr lang="en-GB" dirty="0" err="1" smtClean="0"/>
              <a:t>voorlichtingsavonden</a:t>
            </a:r>
            <a:r>
              <a:rPr lang="en-GB" dirty="0" smtClean="0"/>
              <a:t> tot nu toe nihil…….</a:t>
            </a:r>
          </a:p>
          <a:p>
            <a:r>
              <a:rPr lang="en-GB" dirty="0" err="1" smtClean="0"/>
              <a:t>Er</a:t>
            </a:r>
            <a:r>
              <a:rPr lang="en-GB" dirty="0" smtClean="0"/>
              <a:t> mag </a:t>
            </a:r>
            <a:r>
              <a:rPr lang="en-GB" dirty="0" err="1" smtClean="0"/>
              <a:t>wel</a:t>
            </a:r>
            <a:r>
              <a:rPr lang="en-GB" dirty="0" smtClean="0"/>
              <a:t> </a:t>
            </a:r>
            <a:r>
              <a:rPr lang="en-GB" dirty="0" err="1" smtClean="0"/>
              <a:t>meer</a:t>
            </a:r>
            <a:r>
              <a:rPr lang="en-GB" dirty="0" smtClean="0"/>
              <a:t> </a:t>
            </a:r>
            <a:r>
              <a:rPr lang="en-GB" dirty="0" err="1" smtClean="0"/>
              <a:t>gebruik</a:t>
            </a:r>
            <a:r>
              <a:rPr lang="en-GB" dirty="0" smtClean="0"/>
              <a:t> </a:t>
            </a:r>
            <a:r>
              <a:rPr lang="en-GB" dirty="0" err="1" smtClean="0"/>
              <a:t>worden</a:t>
            </a:r>
            <a:r>
              <a:rPr lang="en-GB" dirty="0" smtClean="0"/>
              <a:t> </a:t>
            </a:r>
            <a:r>
              <a:rPr lang="en-GB" dirty="0" err="1" smtClean="0"/>
              <a:t>gemaakt</a:t>
            </a:r>
            <a:r>
              <a:rPr lang="en-GB" dirty="0" smtClean="0"/>
              <a:t> van het </a:t>
            </a:r>
            <a:r>
              <a:rPr lang="en-GB" dirty="0" err="1" smtClean="0"/>
              <a:t>sportspreekuur</a:t>
            </a:r>
            <a:endParaRPr lang="en-GB" dirty="0" smtClean="0"/>
          </a:p>
          <a:p>
            <a:r>
              <a:rPr lang="en-GB" dirty="0" smtClean="0"/>
              <a:t>Het </a:t>
            </a:r>
            <a:r>
              <a:rPr lang="en-GB" dirty="0" err="1" smtClean="0"/>
              <a:t>verkeer</a:t>
            </a:r>
            <a:r>
              <a:rPr lang="en-GB" dirty="0" smtClean="0"/>
              <a:t> </a:t>
            </a:r>
            <a:r>
              <a:rPr lang="en-GB" dirty="0" err="1" smtClean="0"/>
              <a:t>zou</a:t>
            </a:r>
            <a:r>
              <a:rPr lang="en-GB" dirty="0" smtClean="0"/>
              <a:t> </a:t>
            </a:r>
            <a:r>
              <a:rPr lang="en-GB" dirty="0" err="1" smtClean="0"/>
              <a:t>meer</a:t>
            </a:r>
            <a:r>
              <a:rPr lang="en-GB" dirty="0" smtClean="0"/>
              <a:t> in 2 </a:t>
            </a:r>
            <a:r>
              <a:rPr lang="en-GB" dirty="0" err="1" smtClean="0"/>
              <a:t>richtingen</a:t>
            </a:r>
            <a:r>
              <a:rPr lang="en-GB" dirty="0" smtClean="0"/>
              <a:t> </a:t>
            </a:r>
            <a:r>
              <a:rPr lang="en-GB" dirty="0" err="1" smtClean="0"/>
              <a:t>kunnen</a:t>
            </a:r>
            <a:r>
              <a:rPr lang="en-GB" dirty="0" smtClean="0"/>
              <a:t> </a:t>
            </a:r>
            <a:r>
              <a:rPr lang="en-GB" dirty="0" err="1" smtClean="0"/>
              <a:t>plaatsvinden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97152"/>
            <a:ext cx="2866054" cy="193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8681"/>
            <a:ext cx="1115616" cy="6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153"/>
            <a:ext cx="2906289" cy="193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72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Toekomst</a:t>
            </a:r>
            <a:r>
              <a:rPr lang="en-GB" dirty="0" smtClean="0"/>
              <a:t>……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Op </a:t>
            </a:r>
            <a:r>
              <a:rPr lang="en-GB" dirty="0" err="1" smtClean="0"/>
              <a:t>termijn</a:t>
            </a:r>
            <a:r>
              <a:rPr lang="en-GB" dirty="0" smtClean="0"/>
              <a:t> </a:t>
            </a:r>
            <a:r>
              <a:rPr lang="en-GB" dirty="0" err="1" smtClean="0"/>
              <a:t>realisatie</a:t>
            </a:r>
            <a:r>
              <a:rPr lang="en-GB" dirty="0" smtClean="0"/>
              <a:t> van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behandelruimte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VV </a:t>
            </a:r>
            <a:r>
              <a:rPr lang="en-GB" dirty="0" err="1" smtClean="0"/>
              <a:t>Dieren</a:t>
            </a:r>
            <a:r>
              <a:rPr lang="en-GB" dirty="0" smtClean="0"/>
              <a:t>, </a:t>
            </a:r>
            <a:r>
              <a:rPr lang="en-GB" dirty="0" err="1" smtClean="0"/>
              <a:t>bedoeld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</a:t>
            </a:r>
            <a:r>
              <a:rPr lang="en-GB" dirty="0" err="1" smtClean="0"/>
              <a:t>iedere</a:t>
            </a:r>
            <a:r>
              <a:rPr lang="en-GB" dirty="0" smtClean="0"/>
              <a:t> </a:t>
            </a:r>
            <a:r>
              <a:rPr lang="en-GB" dirty="0" err="1" smtClean="0"/>
              <a:t>sporter</a:t>
            </a:r>
            <a:endParaRPr lang="en-GB" dirty="0" smtClean="0"/>
          </a:p>
          <a:p>
            <a:r>
              <a:rPr lang="en-GB" dirty="0" smtClean="0"/>
              <a:t>Met </a:t>
            </a:r>
            <a:r>
              <a:rPr lang="en-GB" dirty="0" err="1" smtClean="0"/>
              <a:t>gebruikmaking</a:t>
            </a:r>
            <a:r>
              <a:rPr lang="en-GB" dirty="0" smtClean="0"/>
              <a:t> van het veld </a:t>
            </a:r>
            <a:r>
              <a:rPr lang="en-GB" dirty="0" err="1" smtClean="0"/>
              <a:t>een</a:t>
            </a:r>
            <a:r>
              <a:rPr lang="en-GB" dirty="0" smtClean="0"/>
              <a:t> nog </a:t>
            </a:r>
            <a:r>
              <a:rPr lang="en-GB" dirty="0" err="1" smtClean="0"/>
              <a:t>sportspecifiekere</a:t>
            </a:r>
            <a:r>
              <a:rPr lang="en-GB" dirty="0" smtClean="0"/>
              <a:t> </a:t>
            </a:r>
            <a:r>
              <a:rPr lang="en-GB" dirty="0" err="1" smtClean="0"/>
              <a:t>revalidatie</a:t>
            </a:r>
            <a:r>
              <a:rPr lang="en-GB" dirty="0" smtClean="0"/>
              <a:t> en </a:t>
            </a:r>
            <a:r>
              <a:rPr lang="en-GB" dirty="0" err="1" smtClean="0"/>
              <a:t>aansluiting</a:t>
            </a:r>
            <a:r>
              <a:rPr lang="en-GB" dirty="0" smtClean="0"/>
              <a:t> op de </a:t>
            </a:r>
            <a:r>
              <a:rPr lang="en-GB" dirty="0" err="1" smtClean="0"/>
              <a:t>sportpraktijk</a:t>
            </a:r>
            <a:r>
              <a:rPr lang="en-GB" dirty="0" smtClean="0"/>
              <a:t> </a:t>
            </a:r>
            <a:r>
              <a:rPr lang="en-GB" dirty="0" err="1" smtClean="0"/>
              <a:t>mogelijk</a:t>
            </a:r>
            <a:endParaRPr lang="en-GB" dirty="0" smtClean="0"/>
          </a:p>
          <a:p>
            <a:r>
              <a:rPr lang="en-GB" dirty="0" err="1" smtClean="0"/>
              <a:t>Fitheidstest</a:t>
            </a:r>
            <a:r>
              <a:rPr lang="en-GB" dirty="0" smtClean="0"/>
              <a:t>/</a:t>
            </a:r>
            <a:r>
              <a:rPr lang="en-GB" dirty="0" err="1" smtClean="0"/>
              <a:t>lichaamssamenstelling</a:t>
            </a:r>
            <a:r>
              <a:rPr lang="en-GB" dirty="0" smtClean="0"/>
              <a:t> en </a:t>
            </a:r>
            <a:r>
              <a:rPr lang="en-GB" dirty="0" err="1" smtClean="0"/>
              <a:t>preventieve</a:t>
            </a:r>
            <a:r>
              <a:rPr lang="en-GB" dirty="0" smtClean="0"/>
              <a:t> screening </a:t>
            </a:r>
            <a:r>
              <a:rPr lang="en-GB" dirty="0" err="1" smtClean="0"/>
              <a:t>teamleden</a:t>
            </a:r>
            <a:r>
              <a:rPr lang="en-GB" dirty="0" smtClean="0"/>
              <a:t> op de </a:t>
            </a:r>
            <a:r>
              <a:rPr lang="en-GB" dirty="0" err="1" smtClean="0"/>
              <a:t>praktijk</a:t>
            </a:r>
            <a:r>
              <a:rPr lang="en-GB" dirty="0" smtClean="0"/>
              <a:t>, met </a:t>
            </a:r>
            <a:r>
              <a:rPr lang="en-GB" dirty="0" err="1" smtClean="0"/>
              <a:t>advisering</a:t>
            </a:r>
            <a:r>
              <a:rPr lang="en-GB" dirty="0" smtClean="0"/>
              <a:t> </a:t>
            </a:r>
            <a:r>
              <a:rPr lang="en-GB" dirty="0" err="1" smtClean="0"/>
              <a:t>naar</a:t>
            </a:r>
            <a:r>
              <a:rPr lang="en-GB" dirty="0" smtClean="0"/>
              <a:t> de </a:t>
            </a:r>
            <a:r>
              <a:rPr lang="en-GB" dirty="0" err="1" smtClean="0"/>
              <a:t>verzorger</a:t>
            </a:r>
            <a:r>
              <a:rPr lang="en-GB" dirty="0" smtClean="0"/>
              <a:t> en trainer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8681"/>
            <a:ext cx="1115616" cy="6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3479" y="5085182"/>
            <a:ext cx="961259" cy="159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08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Dank </a:t>
            </a:r>
            <a:r>
              <a:rPr lang="en-GB" dirty="0" err="1" smtClean="0"/>
              <a:t>voor</a:t>
            </a:r>
            <a:r>
              <a:rPr lang="en-GB" dirty="0" smtClean="0"/>
              <a:t> je </a:t>
            </a:r>
            <a:r>
              <a:rPr lang="en-GB" dirty="0" err="1" smtClean="0"/>
              <a:t>aandacht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8681"/>
            <a:ext cx="1115616" cy="6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3"/>
            <a:ext cx="2376264" cy="229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100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Fysiotherapie Het Centrum </a:t>
            </a:r>
            <a:r>
              <a:rPr lang="en-GB" dirty="0" err="1" smtClean="0"/>
              <a:t>Dieren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19 </a:t>
            </a:r>
            <a:r>
              <a:rPr lang="en-GB" dirty="0" err="1" smtClean="0"/>
              <a:t>fysiotherapeuten</a:t>
            </a:r>
            <a:endParaRPr lang="en-GB" dirty="0" smtClean="0"/>
          </a:p>
          <a:p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verbijzonderingen</a:t>
            </a:r>
            <a:r>
              <a:rPr lang="en-GB" dirty="0" smtClean="0"/>
              <a:t>, </a:t>
            </a:r>
            <a:r>
              <a:rPr lang="en-GB" dirty="0" err="1" smtClean="0"/>
              <a:t>behalve</a:t>
            </a:r>
            <a:r>
              <a:rPr lang="en-GB" dirty="0" smtClean="0"/>
              <a:t> </a:t>
            </a:r>
            <a:r>
              <a:rPr lang="en-GB" dirty="0" err="1" smtClean="0"/>
              <a:t>kinderfysiotherapie</a:t>
            </a:r>
            <a:r>
              <a:rPr lang="en-GB" dirty="0" smtClean="0"/>
              <a:t> en </a:t>
            </a:r>
            <a:r>
              <a:rPr lang="en-GB" dirty="0" err="1" smtClean="0"/>
              <a:t>oncologische</a:t>
            </a:r>
            <a:r>
              <a:rPr lang="en-GB" dirty="0" smtClean="0"/>
              <a:t> </a:t>
            </a:r>
            <a:r>
              <a:rPr lang="en-GB" dirty="0" err="1" smtClean="0"/>
              <a:t>fysiotherapie</a:t>
            </a:r>
            <a:r>
              <a:rPr lang="en-GB" dirty="0" smtClean="0"/>
              <a:t> </a:t>
            </a:r>
          </a:p>
          <a:p>
            <a:r>
              <a:rPr lang="en-GB" dirty="0" err="1"/>
              <a:t>w</a:t>
            </a:r>
            <a:r>
              <a:rPr lang="en-GB" dirty="0" err="1" smtClean="0"/>
              <a:t>aaronder</a:t>
            </a:r>
            <a:r>
              <a:rPr lang="en-GB" dirty="0" smtClean="0"/>
              <a:t> 2 </a:t>
            </a:r>
            <a:r>
              <a:rPr lang="en-GB" dirty="0" err="1" smtClean="0"/>
              <a:t>sportfysiotherapeuten</a:t>
            </a:r>
            <a:r>
              <a:rPr lang="en-GB" dirty="0" smtClean="0"/>
              <a:t> en 1 </a:t>
            </a:r>
            <a:r>
              <a:rPr lang="en-GB" dirty="0" err="1" smtClean="0"/>
              <a:t>sportfysiotherapeut</a:t>
            </a:r>
            <a:r>
              <a:rPr lang="en-GB" dirty="0" smtClean="0"/>
              <a:t> </a:t>
            </a:r>
            <a:r>
              <a:rPr lang="en-GB" dirty="0" err="1" smtClean="0"/>
              <a:t>i.o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09119"/>
            <a:ext cx="1512168" cy="21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8681"/>
            <a:ext cx="1115616" cy="6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Inge\Documents\Fysiotherapie\Fysiotherapie Het Centrum\Presentatie sportfysiotherapie 10 december 2011\Foto's t.b.v. presentatie 10-12-2011\IMG_75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129" y="4509120"/>
            <a:ext cx="2902247" cy="217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Inge\Documents\Fysiotherapie\SOMT\Case report\2013-04-13 Foto's voor case report 13-4-2013\Foto's voor case report 13-4-2013 0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7691" y="4509120"/>
            <a:ext cx="2902248" cy="217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9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Samenwerking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Ruim</a:t>
            </a:r>
            <a:r>
              <a:rPr lang="en-GB" dirty="0" smtClean="0"/>
              <a:t> 5 </a:t>
            </a:r>
            <a:r>
              <a:rPr lang="en-GB" dirty="0" err="1" smtClean="0"/>
              <a:t>jaar</a:t>
            </a:r>
            <a:r>
              <a:rPr lang="en-GB" dirty="0" smtClean="0"/>
              <a:t> </a:t>
            </a:r>
            <a:r>
              <a:rPr lang="en-GB" dirty="0" err="1" smtClean="0"/>
              <a:t>samenwerking</a:t>
            </a:r>
            <a:r>
              <a:rPr lang="en-GB" dirty="0" smtClean="0"/>
              <a:t> met VV </a:t>
            </a:r>
            <a:r>
              <a:rPr lang="en-GB" dirty="0" err="1" smtClean="0"/>
              <a:t>Dieren</a:t>
            </a:r>
            <a:r>
              <a:rPr lang="en-GB" dirty="0" smtClean="0"/>
              <a:t> en </a:t>
            </a:r>
            <a:r>
              <a:rPr lang="en-GB" dirty="0" err="1" smtClean="0"/>
              <a:t>Dierensche</a:t>
            </a:r>
            <a:r>
              <a:rPr lang="en-GB" dirty="0" smtClean="0"/>
              <a:t> Boys</a:t>
            </a:r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8681"/>
            <a:ext cx="1115616" cy="6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s://pbs.twimg.com/profile_images/2860119078/7583e1ba61e95b3d4a83a4bf87e2c190_400x400.jpe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09120"/>
            <a:ext cx="1738068" cy="173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22440"/>
            <a:ext cx="1738068" cy="173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33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Samenwerking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3068960"/>
            <a:ext cx="7315200" cy="3539527"/>
          </a:xfrm>
        </p:spPr>
        <p:txBody>
          <a:bodyPr/>
          <a:lstStyle/>
          <a:p>
            <a:r>
              <a:rPr lang="en-GB" dirty="0"/>
              <a:t>1 – 2 </a:t>
            </a:r>
            <a:r>
              <a:rPr lang="en-GB" dirty="0" err="1"/>
              <a:t>keer</a:t>
            </a:r>
            <a:r>
              <a:rPr lang="en-GB" dirty="0"/>
              <a:t> per </a:t>
            </a:r>
            <a:r>
              <a:rPr lang="en-GB" dirty="0" err="1"/>
              <a:t>maand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sportfysiotherapeutisch</a:t>
            </a:r>
            <a:r>
              <a:rPr lang="en-GB" dirty="0"/>
              <a:t> </a:t>
            </a:r>
            <a:r>
              <a:rPr lang="en-GB" dirty="0" err="1"/>
              <a:t>spreekuur</a:t>
            </a:r>
            <a:r>
              <a:rPr lang="en-GB" dirty="0"/>
              <a:t> op de </a:t>
            </a:r>
            <a:r>
              <a:rPr lang="en-GB" dirty="0" err="1" smtClean="0"/>
              <a:t>vereniging</a:t>
            </a:r>
            <a:endParaRPr lang="en-GB" dirty="0" smtClean="0"/>
          </a:p>
          <a:p>
            <a:r>
              <a:rPr lang="en-GB" dirty="0" err="1"/>
              <a:t>Verzorger</a:t>
            </a:r>
            <a:r>
              <a:rPr lang="en-GB" dirty="0"/>
              <a:t> </a:t>
            </a:r>
            <a:r>
              <a:rPr lang="en-GB" dirty="0" err="1"/>
              <a:t>biedt</a:t>
            </a:r>
            <a:r>
              <a:rPr lang="en-GB" dirty="0"/>
              <a:t> </a:t>
            </a:r>
            <a:r>
              <a:rPr lang="en-GB" dirty="0" err="1"/>
              <a:t>spelers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kort</a:t>
            </a:r>
            <a:r>
              <a:rPr lang="en-GB" dirty="0"/>
              <a:t> consult, </a:t>
            </a:r>
            <a:r>
              <a:rPr lang="en-GB" dirty="0" err="1"/>
              <a:t>daaruit</a:t>
            </a:r>
            <a:r>
              <a:rPr lang="en-GB" dirty="0"/>
              <a:t> </a:t>
            </a:r>
            <a:r>
              <a:rPr lang="en-GB" dirty="0" err="1"/>
              <a:t>volgt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 smtClean="0"/>
              <a:t>advies</a:t>
            </a:r>
            <a:endParaRPr lang="en-GB" dirty="0" smtClean="0"/>
          </a:p>
          <a:p>
            <a:r>
              <a:rPr lang="en-GB" dirty="0" err="1" smtClean="0"/>
              <a:t>Daarnaast</a:t>
            </a:r>
            <a:r>
              <a:rPr lang="en-GB" dirty="0" smtClean="0"/>
              <a:t> </a:t>
            </a:r>
            <a:r>
              <a:rPr lang="en-GB" dirty="0" err="1" smtClean="0"/>
              <a:t>altijd</a:t>
            </a:r>
            <a:r>
              <a:rPr lang="en-GB" dirty="0" smtClean="0"/>
              <a:t> </a:t>
            </a:r>
            <a:r>
              <a:rPr lang="en-GB" dirty="0" err="1" smtClean="0"/>
              <a:t>mogelijkheid</a:t>
            </a:r>
            <a:r>
              <a:rPr lang="en-GB" dirty="0" smtClean="0"/>
              <a:t> tot </a:t>
            </a:r>
            <a:r>
              <a:rPr lang="en-GB" dirty="0" err="1" smtClean="0"/>
              <a:t>overleg</a:t>
            </a:r>
            <a:r>
              <a:rPr lang="en-GB" dirty="0" smtClean="0"/>
              <a:t> via mail of </a:t>
            </a:r>
            <a:r>
              <a:rPr lang="en-GB" dirty="0" err="1" smtClean="0"/>
              <a:t>telefoon</a:t>
            </a:r>
            <a:endParaRPr lang="en-GB" dirty="0" smtClean="0"/>
          </a:p>
          <a:p>
            <a:r>
              <a:rPr lang="en-GB" dirty="0" err="1" smtClean="0"/>
              <a:t>Sportverzorger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ook</a:t>
            </a:r>
            <a:r>
              <a:rPr lang="en-GB" dirty="0" smtClean="0"/>
              <a:t> </a:t>
            </a:r>
            <a:r>
              <a:rPr lang="en-GB" dirty="0" err="1" smtClean="0"/>
              <a:t>zelf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speler</a:t>
            </a:r>
            <a:r>
              <a:rPr lang="en-GB" dirty="0" smtClean="0"/>
              <a:t> </a:t>
            </a:r>
            <a:r>
              <a:rPr lang="en-GB" dirty="0" err="1" smtClean="0"/>
              <a:t>aanmelden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FT </a:t>
            </a:r>
            <a:r>
              <a:rPr lang="en-GB" dirty="0" err="1" smtClean="0"/>
              <a:t>behandeling</a:t>
            </a:r>
            <a:r>
              <a:rPr lang="en-GB" dirty="0" smtClean="0"/>
              <a:t> op de </a:t>
            </a:r>
            <a:r>
              <a:rPr lang="en-GB" dirty="0" err="1" smtClean="0"/>
              <a:t>praktijk</a:t>
            </a:r>
            <a:endParaRPr lang="en-GB" dirty="0" smtClean="0"/>
          </a:p>
          <a:p>
            <a:pPr marL="4572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8681"/>
            <a:ext cx="1115616" cy="6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135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Samenwerking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3068960"/>
            <a:ext cx="7315200" cy="3539527"/>
          </a:xfrm>
        </p:spPr>
        <p:txBody>
          <a:bodyPr/>
          <a:lstStyle/>
          <a:p>
            <a:r>
              <a:rPr lang="en-GB" dirty="0" err="1"/>
              <a:t>Jaarlijks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voorlichtingsavond</a:t>
            </a:r>
            <a:r>
              <a:rPr lang="en-GB" dirty="0"/>
              <a:t> </a:t>
            </a:r>
            <a:r>
              <a:rPr lang="en-GB" dirty="0" err="1"/>
              <a:t>bv</a:t>
            </a:r>
            <a:r>
              <a:rPr lang="en-GB" dirty="0"/>
              <a:t>. over </a:t>
            </a:r>
            <a:r>
              <a:rPr lang="en-GB" dirty="0" err="1" smtClean="0"/>
              <a:t>blessurepreventie</a:t>
            </a:r>
            <a:endParaRPr lang="en-GB" dirty="0" smtClean="0"/>
          </a:p>
          <a:p>
            <a:r>
              <a:rPr lang="en-GB" dirty="0" err="1"/>
              <a:t>Geen</a:t>
            </a:r>
            <a:r>
              <a:rPr lang="en-GB" dirty="0"/>
              <a:t> </a:t>
            </a:r>
            <a:r>
              <a:rPr lang="en-GB" dirty="0" err="1"/>
              <a:t>kosten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vereniging</a:t>
            </a:r>
            <a:endParaRPr lang="en-GB" dirty="0"/>
          </a:p>
          <a:p>
            <a:r>
              <a:rPr lang="en-GB" dirty="0" err="1"/>
              <a:t>Tegenprestatie</a:t>
            </a:r>
            <a:r>
              <a:rPr lang="en-GB" dirty="0"/>
              <a:t>: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hangt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bord</a:t>
            </a:r>
            <a:r>
              <a:rPr lang="en-GB" dirty="0"/>
              <a:t> met </a:t>
            </a:r>
            <a:r>
              <a:rPr lang="en-GB" dirty="0" err="1"/>
              <a:t>onze</a:t>
            </a:r>
            <a:r>
              <a:rPr lang="en-GB" dirty="0"/>
              <a:t> </a:t>
            </a:r>
            <a:r>
              <a:rPr lang="en-GB" dirty="0" err="1"/>
              <a:t>naam</a:t>
            </a:r>
            <a:r>
              <a:rPr lang="en-GB" dirty="0"/>
              <a:t> op het </a:t>
            </a:r>
            <a:r>
              <a:rPr lang="en-GB" dirty="0" err="1"/>
              <a:t>hoofdveld</a:t>
            </a:r>
            <a:r>
              <a:rPr lang="en-GB" dirty="0"/>
              <a:t> en </a:t>
            </a:r>
            <a:r>
              <a:rPr lang="en-GB" dirty="0" err="1"/>
              <a:t>vermelding</a:t>
            </a:r>
            <a:r>
              <a:rPr lang="en-GB" dirty="0"/>
              <a:t> op de website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8681"/>
            <a:ext cx="1115616" cy="6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0947" y="5085184"/>
            <a:ext cx="2308616" cy="135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51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Wat</a:t>
            </a:r>
            <a:r>
              <a:rPr lang="en-GB" dirty="0" smtClean="0"/>
              <a:t> </a:t>
            </a:r>
            <a:r>
              <a:rPr lang="en-GB" dirty="0" err="1" smtClean="0"/>
              <a:t>levert</a:t>
            </a:r>
            <a:r>
              <a:rPr lang="en-GB" dirty="0" smtClean="0"/>
              <a:t> het op?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Kennis</a:t>
            </a:r>
            <a:r>
              <a:rPr lang="en-GB" dirty="0" smtClean="0"/>
              <a:t> van </a:t>
            </a:r>
            <a:r>
              <a:rPr lang="en-GB" dirty="0" err="1" smtClean="0"/>
              <a:t>elkaars</a:t>
            </a:r>
            <a:r>
              <a:rPr lang="en-GB" dirty="0" smtClean="0"/>
              <a:t> </a:t>
            </a:r>
            <a:r>
              <a:rPr lang="en-GB" dirty="0" err="1" smtClean="0"/>
              <a:t>mogelijkheden</a:t>
            </a:r>
            <a:endParaRPr lang="en-GB" dirty="0" smtClean="0"/>
          </a:p>
          <a:p>
            <a:r>
              <a:rPr lang="en-GB" dirty="0" err="1" smtClean="0"/>
              <a:t>Gebruik</a:t>
            </a:r>
            <a:r>
              <a:rPr lang="en-GB" dirty="0" smtClean="0"/>
              <a:t> </a:t>
            </a:r>
            <a:r>
              <a:rPr lang="en-GB" dirty="0" err="1" smtClean="0"/>
              <a:t>maken</a:t>
            </a:r>
            <a:r>
              <a:rPr lang="en-GB" dirty="0" smtClean="0"/>
              <a:t> van </a:t>
            </a:r>
            <a:r>
              <a:rPr lang="en-GB" dirty="0" err="1" smtClean="0"/>
              <a:t>elkaars</a:t>
            </a:r>
            <a:r>
              <a:rPr lang="en-GB" dirty="0" smtClean="0"/>
              <a:t> </a:t>
            </a:r>
            <a:r>
              <a:rPr lang="en-GB" dirty="0" err="1" smtClean="0"/>
              <a:t>mogelijkheden</a:t>
            </a:r>
            <a:endParaRPr lang="en-GB" dirty="0" smtClean="0"/>
          </a:p>
          <a:p>
            <a:r>
              <a:rPr lang="en-GB" dirty="0" err="1" smtClean="0"/>
              <a:t>Samenwerking</a:t>
            </a:r>
            <a:r>
              <a:rPr lang="en-GB" dirty="0" smtClean="0"/>
              <a:t>/</a:t>
            </a:r>
            <a:r>
              <a:rPr lang="en-GB" dirty="0" err="1" smtClean="0"/>
              <a:t>overleg</a:t>
            </a:r>
            <a:r>
              <a:rPr lang="en-GB" dirty="0" smtClean="0"/>
              <a:t> en </a:t>
            </a:r>
            <a:r>
              <a:rPr lang="en-GB" dirty="0" err="1" smtClean="0"/>
              <a:t>beleid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preventie</a:t>
            </a:r>
            <a:r>
              <a:rPr lang="en-GB" dirty="0" smtClean="0"/>
              <a:t>, </a:t>
            </a:r>
            <a:r>
              <a:rPr lang="en-GB" dirty="0" err="1" smtClean="0"/>
              <a:t>blessure</a:t>
            </a:r>
            <a:r>
              <a:rPr lang="en-GB" dirty="0" smtClean="0"/>
              <a:t> en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revalidatie</a:t>
            </a:r>
            <a:endParaRPr lang="en-GB" dirty="0" smtClean="0"/>
          </a:p>
          <a:p>
            <a:r>
              <a:rPr lang="en-GB" dirty="0" err="1" smtClean="0"/>
              <a:t>Korte</a:t>
            </a:r>
            <a:r>
              <a:rPr lang="en-GB" dirty="0" smtClean="0"/>
              <a:t> </a:t>
            </a:r>
            <a:r>
              <a:rPr lang="en-GB" dirty="0" err="1" smtClean="0"/>
              <a:t>lijnen</a:t>
            </a:r>
            <a:endParaRPr lang="en-GB" dirty="0" smtClean="0"/>
          </a:p>
          <a:p>
            <a:r>
              <a:rPr lang="en-GB" dirty="0" err="1" smtClean="0"/>
              <a:t>Naamsbekendheid</a:t>
            </a:r>
            <a:r>
              <a:rPr lang="en-GB" dirty="0" smtClean="0"/>
              <a:t> </a:t>
            </a:r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4" name="Picture 6" descr="IMG_75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013176"/>
            <a:ext cx="2346190" cy="175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13176"/>
            <a:ext cx="1750889" cy="175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8681"/>
            <a:ext cx="1115616" cy="6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70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Voorbeeld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Speler</a:t>
            </a:r>
            <a:r>
              <a:rPr lang="en-GB" dirty="0" smtClean="0"/>
              <a:t> </a:t>
            </a:r>
            <a:r>
              <a:rPr lang="en-GB" dirty="0" err="1" smtClean="0"/>
              <a:t>meldt</a:t>
            </a:r>
            <a:r>
              <a:rPr lang="en-GB" dirty="0" smtClean="0"/>
              <a:t> </a:t>
            </a:r>
            <a:r>
              <a:rPr lang="en-GB" dirty="0" err="1" smtClean="0"/>
              <a:t>zich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wedstrijd</a:t>
            </a:r>
            <a:r>
              <a:rPr lang="en-GB" dirty="0" smtClean="0"/>
              <a:t> steeds </a:t>
            </a:r>
            <a:r>
              <a:rPr lang="en-GB" dirty="0" err="1" smtClean="0"/>
              <a:t>opnieuw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de </a:t>
            </a:r>
            <a:r>
              <a:rPr lang="en-GB" dirty="0" err="1" smtClean="0"/>
              <a:t>verzorger</a:t>
            </a:r>
            <a:r>
              <a:rPr lang="en-GB" dirty="0" smtClean="0"/>
              <a:t> met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gezwollen</a:t>
            </a:r>
            <a:r>
              <a:rPr lang="en-GB" dirty="0" smtClean="0"/>
              <a:t> </a:t>
            </a:r>
            <a:r>
              <a:rPr lang="en-GB" dirty="0" err="1" smtClean="0"/>
              <a:t>knie</a:t>
            </a:r>
            <a:r>
              <a:rPr lang="en-GB" dirty="0" smtClean="0"/>
              <a:t>, </a:t>
            </a:r>
            <a:r>
              <a:rPr lang="en-GB" dirty="0" err="1" smtClean="0"/>
              <a:t>zonder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hem </a:t>
            </a:r>
            <a:r>
              <a:rPr lang="en-GB" dirty="0" err="1" smtClean="0"/>
              <a:t>aanwijsbare</a:t>
            </a:r>
            <a:r>
              <a:rPr lang="en-GB" dirty="0" smtClean="0"/>
              <a:t> </a:t>
            </a:r>
            <a:r>
              <a:rPr lang="en-GB" dirty="0" err="1" smtClean="0"/>
              <a:t>oorzaak</a:t>
            </a:r>
            <a:endParaRPr lang="en-GB" dirty="0" smtClean="0"/>
          </a:p>
          <a:p>
            <a:r>
              <a:rPr lang="en-GB" dirty="0" err="1" smtClean="0"/>
              <a:t>Maatregelen</a:t>
            </a:r>
            <a:r>
              <a:rPr lang="en-GB" dirty="0" smtClean="0"/>
              <a:t> en </a:t>
            </a:r>
            <a:r>
              <a:rPr lang="en-GB" dirty="0" err="1" smtClean="0"/>
              <a:t>adviezen</a:t>
            </a:r>
            <a:r>
              <a:rPr lang="en-GB" dirty="0" smtClean="0"/>
              <a:t> van de </a:t>
            </a:r>
            <a:r>
              <a:rPr lang="en-GB" dirty="0" err="1" smtClean="0"/>
              <a:t>verzorger</a:t>
            </a:r>
            <a:r>
              <a:rPr lang="en-GB" dirty="0" smtClean="0"/>
              <a:t> </a:t>
            </a:r>
            <a:r>
              <a:rPr lang="en-GB" dirty="0" err="1" smtClean="0"/>
              <a:t>hebben</a:t>
            </a:r>
            <a:r>
              <a:rPr lang="en-GB" dirty="0" smtClean="0"/>
              <a:t> </a:t>
            </a:r>
            <a:r>
              <a:rPr lang="en-GB" dirty="0" err="1" smtClean="0"/>
              <a:t>geen</a:t>
            </a:r>
            <a:r>
              <a:rPr lang="en-GB" dirty="0" smtClean="0"/>
              <a:t>  </a:t>
            </a:r>
            <a:r>
              <a:rPr lang="en-GB" dirty="0" err="1" smtClean="0"/>
              <a:t>blijvend</a:t>
            </a:r>
            <a:r>
              <a:rPr lang="en-GB" dirty="0" smtClean="0"/>
              <a:t> effect</a:t>
            </a:r>
          </a:p>
          <a:p>
            <a:r>
              <a:rPr lang="en-GB" dirty="0" smtClean="0"/>
              <a:t>Op het </a:t>
            </a:r>
            <a:r>
              <a:rPr lang="en-GB" dirty="0" err="1" smtClean="0"/>
              <a:t>sportspreekuur</a:t>
            </a:r>
            <a:r>
              <a:rPr lang="en-GB" dirty="0" smtClean="0"/>
              <a:t> </a:t>
            </a:r>
            <a:r>
              <a:rPr lang="en-GB" dirty="0" err="1" smtClean="0"/>
              <a:t>wordt</a:t>
            </a:r>
            <a:r>
              <a:rPr lang="en-GB" dirty="0" smtClean="0"/>
              <a:t> de </a:t>
            </a:r>
            <a:r>
              <a:rPr lang="en-GB" dirty="0" err="1" smtClean="0"/>
              <a:t>speler</a:t>
            </a:r>
            <a:r>
              <a:rPr lang="en-GB" dirty="0" smtClean="0"/>
              <a:t> </a:t>
            </a:r>
            <a:r>
              <a:rPr lang="en-GB" dirty="0" err="1" smtClean="0"/>
              <a:t>samen</a:t>
            </a:r>
            <a:r>
              <a:rPr lang="en-GB" dirty="0" smtClean="0"/>
              <a:t> met de </a:t>
            </a:r>
            <a:r>
              <a:rPr lang="en-GB" dirty="0" err="1" smtClean="0"/>
              <a:t>sportfysiotherapeut</a:t>
            </a:r>
            <a:r>
              <a:rPr lang="en-GB" dirty="0" smtClean="0"/>
              <a:t> </a:t>
            </a:r>
            <a:r>
              <a:rPr lang="en-GB" dirty="0" err="1" smtClean="0"/>
              <a:t>bekeken</a:t>
            </a:r>
            <a:endParaRPr lang="nl-NL" dirty="0"/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8681"/>
            <a:ext cx="1115616" cy="6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888" y="5157191"/>
            <a:ext cx="1656184" cy="159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28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Voorbeeld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doorvragen</a:t>
            </a:r>
            <a:r>
              <a:rPr lang="en-GB" dirty="0" smtClean="0"/>
              <a:t> </a:t>
            </a:r>
            <a:r>
              <a:rPr lang="en-GB" dirty="0" err="1" smtClean="0"/>
              <a:t>blijkt</a:t>
            </a:r>
            <a:r>
              <a:rPr lang="en-GB" dirty="0" smtClean="0"/>
              <a:t> de </a:t>
            </a:r>
            <a:r>
              <a:rPr lang="en-GB" dirty="0" err="1" smtClean="0"/>
              <a:t>speler</a:t>
            </a:r>
            <a:r>
              <a:rPr lang="en-GB" dirty="0" smtClean="0"/>
              <a:t> </a:t>
            </a:r>
            <a:r>
              <a:rPr lang="en-GB" dirty="0" err="1" smtClean="0"/>
              <a:t>enige</a:t>
            </a:r>
            <a:r>
              <a:rPr lang="en-GB" dirty="0" smtClean="0"/>
              <a:t> </a:t>
            </a:r>
            <a:r>
              <a:rPr lang="en-GB" dirty="0" err="1" smtClean="0"/>
              <a:t>maanden</a:t>
            </a:r>
            <a:r>
              <a:rPr lang="en-GB" dirty="0" smtClean="0"/>
              <a:t> </a:t>
            </a:r>
            <a:r>
              <a:rPr lang="en-GB" dirty="0" err="1" smtClean="0"/>
              <a:t>geleden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distorsie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hebben</a:t>
            </a:r>
            <a:r>
              <a:rPr lang="en-GB" dirty="0" smtClean="0"/>
              <a:t> </a:t>
            </a:r>
            <a:r>
              <a:rPr lang="en-GB" dirty="0" err="1" smtClean="0"/>
              <a:t>doorgemaakt</a:t>
            </a:r>
            <a:r>
              <a:rPr lang="en-GB" dirty="0" smtClean="0"/>
              <a:t>, leek </a:t>
            </a:r>
            <a:r>
              <a:rPr lang="en-GB" dirty="0" err="1" smtClean="0"/>
              <a:t>allemaal</a:t>
            </a:r>
            <a:r>
              <a:rPr lang="en-GB" dirty="0" smtClean="0"/>
              <a:t> </a:t>
            </a:r>
            <a:r>
              <a:rPr lang="en-GB" dirty="0" err="1" smtClean="0"/>
              <a:t>niet</a:t>
            </a:r>
            <a:r>
              <a:rPr lang="en-GB" dirty="0" smtClean="0"/>
              <a:t> </a:t>
            </a:r>
            <a:r>
              <a:rPr lang="en-GB" dirty="0" err="1" smtClean="0"/>
              <a:t>ernstig</a:t>
            </a:r>
            <a:r>
              <a:rPr lang="en-GB" dirty="0" smtClean="0"/>
              <a:t> en leek </a:t>
            </a:r>
            <a:r>
              <a:rPr lang="en-GB" dirty="0" err="1" smtClean="0"/>
              <a:t>nadien</a:t>
            </a:r>
            <a:r>
              <a:rPr lang="en-GB" dirty="0" smtClean="0"/>
              <a:t> </a:t>
            </a:r>
            <a:r>
              <a:rPr lang="en-GB" dirty="0" err="1" smtClean="0"/>
              <a:t>wel</a:t>
            </a:r>
            <a:r>
              <a:rPr lang="en-GB" dirty="0" smtClean="0"/>
              <a:t> </a:t>
            </a:r>
            <a:r>
              <a:rPr lang="en-GB" dirty="0" err="1" smtClean="0"/>
              <a:t>hersteld</a:t>
            </a:r>
            <a:endParaRPr lang="en-GB" dirty="0"/>
          </a:p>
          <a:p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onderzoek</a:t>
            </a:r>
            <a:r>
              <a:rPr lang="en-GB" dirty="0" smtClean="0"/>
              <a:t> </a:t>
            </a:r>
            <a:r>
              <a:rPr lang="en-GB" dirty="0" err="1" smtClean="0"/>
              <a:t>een</a:t>
            </a:r>
            <a:r>
              <a:rPr lang="en-GB" dirty="0" smtClean="0"/>
              <a:t> </a:t>
            </a:r>
            <a:r>
              <a:rPr lang="en-GB" dirty="0" err="1" smtClean="0"/>
              <a:t>duidelijke</a:t>
            </a:r>
            <a:r>
              <a:rPr lang="en-GB" dirty="0" smtClean="0"/>
              <a:t> VKB </a:t>
            </a:r>
            <a:r>
              <a:rPr lang="en-GB" dirty="0" err="1" smtClean="0"/>
              <a:t>instabiliteit</a:t>
            </a:r>
            <a:endParaRPr lang="en-GB" dirty="0" smtClean="0"/>
          </a:p>
          <a:p>
            <a:r>
              <a:rPr lang="en-GB" dirty="0" err="1" smtClean="0"/>
              <a:t>Advies</a:t>
            </a:r>
            <a:r>
              <a:rPr lang="en-GB" dirty="0" smtClean="0"/>
              <a:t>: </a:t>
            </a:r>
            <a:r>
              <a:rPr lang="en-GB" dirty="0" err="1" smtClean="0"/>
              <a:t>nader</a:t>
            </a:r>
            <a:r>
              <a:rPr lang="en-GB" dirty="0" smtClean="0"/>
              <a:t> </a:t>
            </a:r>
            <a:r>
              <a:rPr lang="en-GB" dirty="0" err="1" smtClean="0"/>
              <a:t>orthopedisch</a:t>
            </a:r>
            <a:r>
              <a:rPr lang="en-GB" dirty="0" smtClean="0"/>
              <a:t> </a:t>
            </a:r>
            <a:r>
              <a:rPr lang="en-GB" dirty="0" err="1" smtClean="0"/>
              <a:t>onderzoek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8681"/>
            <a:ext cx="1115616" cy="6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87589"/>
            <a:ext cx="271303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88135"/>
            <a:ext cx="2906688" cy="193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40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Voorbeeld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VKB </a:t>
            </a:r>
            <a:r>
              <a:rPr lang="en-GB" dirty="0" err="1" smtClean="0"/>
              <a:t>operatie</a:t>
            </a:r>
            <a:r>
              <a:rPr lang="en-GB" dirty="0" smtClean="0"/>
              <a:t> </a:t>
            </a:r>
            <a:r>
              <a:rPr lang="en-GB" dirty="0" err="1" smtClean="0"/>
              <a:t>volgt</a:t>
            </a:r>
            <a:r>
              <a:rPr lang="en-GB" dirty="0" smtClean="0"/>
              <a:t> en </a:t>
            </a:r>
            <a:r>
              <a:rPr lang="en-GB" dirty="0" err="1" smtClean="0"/>
              <a:t>nadien</a:t>
            </a:r>
            <a:r>
              <a:rPr lang="en-GB" dirty="0" smtClean="0"/>
              <a:t> </a:t>
            </a:r>
            <a:r>
              <a:rPr lang="en-GB" dirty="0" err="1" smtClean="0"/>
              <a:t>volgt</a:t>
            </a:r>
            <a:r>
              <a:rPr lang="en-GB" dirty="0" smtClean="0"/>
              <a:t> </a:t>
            </a:r>
            <a:r>
              <a:rPr lang="en-GB" dirty="0" err="1" smtClean="0"/>
              <a:t>revalidatie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de </a:t>
            </a:r>
            <a:r>
              <a:rPr lang="en-GB" dirty="0" err="1" smtClean="0"/>
              <a:t>sportfysiotherapeut</a:t>
            </a:r>
            <a:endParaRPr lang="en-GB" dirty="0" smtClean="0"/>
          </a:p>
          <a:p>
            <a:r>
              <a:rPr lang="en-GB" dirty="0" err="1" smtClean="0"/>
              <a:t>Overleg</a:t>
            </a:r>
            <a:r>
              <a:rPr lang="en-GB" dirty="0" smtClean="0"/>
              <a:t> met de </a:t>
            </a:r>
            <a:r>
              <a:rPr lang="en-GB" dirty="0" err="1" smtClean="0"/>
              <a:t>verzorger</a:t>
            </a:r>
            <a:r>
              <a:rPr lang="en-GB" dirty="0" smtClean="0"/>
              <a:t>/</a:t>
            </a:r>
            <a:r>
              <a:rPr lang="en-GB" dirty="0" err="1" smtClean="0"/>
              <a:t>hersteltrainer</a:t>
            </a:r>
            <a:r>
              <a:rPr lang="en-GB" dirty="0" smtClean="0"/>
              <a:t> </a:t>
            </a:r>
            <a:r>
              <a:rPr lang="en-GB" dirty="0" err="1" smtClean="0"/>
              <a:t>zodra</a:t>
            </a:r>
            <a:r>
              <a:rPr lang="en-GB" dirty="0" smtClean="0"/>
              <a:t> de </a:t>
            </a:r>
            <a:r>
              <a:rPr lang="en-GB" dirty="0" err="1" smtClean="0"/>
              <a:t>speler</a:t>
            </a:r>
            <a:r>
              <a:rPr lang="en-GB" dirty="0" smtClean="0"/>
              <a:t> </a:t>
            </a:r>
            <a:r>
              <a:rPr lang="en-GB" dirty="0" err="1" smtClean="0"/>
              <a:t>voor</a:t>
            </a:r>
            <a:r>
              <a:rPr lang="en-GB" dirty="0" smtClean="0"/>
              <a:t> het </a:t>
            </a:r>
            <a:r>
              <a:rPr lang="en-GB" dirty="0" err="1" smtClean="0"/>
              <a:t>eerst</a:t>
            </a:r>
            <a:r>
              <a:rPr lang="en-GB" dirty="0" smtClean="0"/>
              <a:t> op het veld mag </a:t>
            </a:r>
            <a:r>
              <a:rPr lang="en-GB" dirty="0" err="1" smtClean="0"/>
              <a:t>trainen</a:t>
            </a:r>
            <a:r>
              <a:rPr lang="en-GB" dirty="0" smtClean="0"/>
              <a:t> (do’s en don’ts)</a:t>
            </a:r>
          </a:p>
          <a:p>
            <a:r>
              <a:rPr lang="en-GB" dirty="0" err="1" smtClean="0"/>
              <a:t>Verzorger</a:t>
            </a:r>
            <a:r>
              <a:rPr lang="en-GB" dirty="0" smtClean="0"/>
              <a:t> en </a:t>
            </a:r>
            <a:r>
              <a:rPr lang="en-GB" dirty="0" err="1" smtClean="0"/>
              <a:t>fysiotherapeut</a:t>
            </a:r>
            <a:r>
              <a:rPr lang="en-GB" dirty="0" smtClean="0"/>
              <a:t> </a:t>
            </a:r>
            <a:r>
              <a:rPr lang="en-GB" dirty="0" err="1" smtClean="0"/>
              <a:t>werken</a:t>
            </a:r>
            <a:r>
              <a:rPr lang="en-GB" dirty="0" smtClean="0"/>
              <a:t> </a:t>
            </a:r>
            <a:r>
              <a:rPr lang="en-GB" dirty="0" err="1" smtClean="0"/>
              <a:t>samen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r>
              <a:rPr lang="en-GB" dirty="0"/>
              <a:t> </a:t>
            </a:r>
            <a:r>
              <a:rPr lang="en-GB" dirty="0" smtClean="0"/>
              <a:t>de </a:t>
            </a:r>
            <a:r>
              <a:rPr lang="en-GB" dirty="0" err="1" smtClean="0"/>
              <a:t>revalidatie</a:t>
            </a:r>
            <a:endParaRPr lang="nl-NL" dirty="0"/>
          </a:p>
          <a:p>
            <a:pPr marL="45720" indent="0"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48681"/>
            <a:ext cx="1115616" cy="66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Inge\Documents\Fysiotherapie\Fysiotherapie Het Centrum\Presentatie sportfysiotherapie 10 december 2011\Foto's t.b.v. presentatie 10-12-2011\IMG_75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52361" y="5104623"/>
            <a:ext cx="1883700" cy="14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69160"/>
            <a:ext cx="1216366" cy="185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39436"/>
            <a:ext cx="2512828" cy="188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8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ef">
  <a:themeElements>
    <a:clrScheme name="Perspectief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e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308</TotalTime>
  <Words>374</Words>
  <Application>Microsoft Office PowerPoint</Application>
  <PresentationFormat>Diavoorstelling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Perspectief</vt:lpstr>
      <vt:lpstr>Samenwerking sportfysiotherapeut - sportverzorger</vt:lpstr>
      <vt:lpstr>Fysiotherapie Het Centrum Dieren</vt:lpstr>
      <vt:lpstr>Samenwerking</vt:lpstr>
      <vt:lpstr>Samenwerking</vt:lpstr>
      <vt:lpstr>Samenwerking</vt:lpstr>
      <vt:lpstr>Wat levert het op?</vt:lpstr>
      <vt:lpstr>Voorbeeld</vt:lpstr>
      <vt:lpstr>Voorbeeld</vt:lpstr>
      <vt:lpstr>Voorbeeld</vt:lpstr>
      <vt:lpstr>Niet alles loopt even lekker….</vt:lpstr>
      <vt:lpstr>Toekomst……</vt:lpstr>
      <vt:lpstr>Dank voor je aandacht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</dc:creator>
  <cp:lastModifiedBy>administrator</cp:lastModifiedBy>
  <cp:revision>51</cp:revision>
  <dcterms:created xsi:type="dcterms:W3CDTF">2015-04-10T12:21:41Z</dcterms:created>
  <dcterms:modified xsi:type="dcterms:W3CDTF">2015-04-16T08:42:49Z</dcterms:modified>
</cp:coreProperties>
</file>