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9" r:id="rId10"/>
    <p:sldId id="270" r:id="rId11"/>
    <p:sldId id="271" r:id="rId12"/>
    <p:sldId id="262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5111-053B-4148-9BD5-AEC407CFF1A2}" type="datetimeFigureOut">
              <a:rPr lang="nl-NL" smtClean="0"/>
              <a:pPr/>
              <a:t>16-4-2015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BBCDE-DD2D-4776-A5EF-DABA9A5CD6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2157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BCDE-DD2D-4776-A5EF-DABA9A5CD63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8051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15-4-2015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86600A4-1FC5-4F18-B85D-4523F17EF7D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15-04-2015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15-4-2015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portzorg.nl/zoeterme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&amp;url=http://hoewerktafvallen.nl/afvallen/afvallen-door-sporten/&amp;ei=kD4sVZrwCNDgaITYgOAC&amp;bvm=bv.90491159,d.d2s&amp;psig=AFQjCNGwwMfoD_A98MQwsphtnAabOKh_nA&amp;ust=142904936067292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543800" cy="2088232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4800" b="1" dirty="0" smtClean="0"/>
              <a:t>Sport Medisch Netwerk Zoetermeer</a:t>
            </a:r>
            <a:endParaRPr lang="nl-NL" sz="4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/>
              <a:t>Michael </a:t>
            </a:r>
            <a:r>
              <a:rPr lang="nl-NL" sz="3200" b="1" dirty="0" err="1" smtClean="0"/>
              <a:t>Leckie</a:t>
            </a:r>
            <a:r>
              <a:rPr lang="nl-NL" sz="3200" b="1" dirty="0" smtClean="0"/>
              <a:t> &amp; </a:t>
            </a:r>
            <a:r>
              <a:rPr lang="nl-NL" sz="3200" b="1" dirty="0" err="1" smtClean="0"/>
              <a:t>Barry</a:t>
            </a:r>
            <a:r>
              <a:rPr lang="nl-NL" sz="3200" b="1" dirty="0" smtClean="0"/>
              <a:t> Faas</a:t>
            </a:r>
            <a:endParaRPr lang="nl-NL" sz="3200" b="1" dirty="0"/>
          </a:p>
        </p:txBody>
      </p:sp>
      <p:pic>
        <p:nvPicPr>
          <p:cNvPr id="4" name="Afbeelding 3" descr="https://fbcdn-sphotos-f-a.akamaihd.net/hphotos-ak-ash2/v/t1.0-9/547021_349575118411285_1178996973_n.jpg?oh=85f6c3d9cd687d4bb102908570b5ac94&amp;oe=55DD4FBB&amp;__gda__=1440453916_ef1cd60648bacea539ca7f106a4b68e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1714500" cy="17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95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hlinkClick r:id="rId2"/>
              </a:rPr>
              <a:t>http://www.sportzorg.nl/zoetermeer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19250"/>
            <a:ext cx="7620000" cy="4762500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1826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      krant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575" y="1600200"/>
            <a:ext cx="6427249" cy="48006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2448272" cy="1243264"/>
          </a:xfrm>
          <a:prstGeom prst="rect">
            <a:avLst/>
          </a:prstGeom>
        </p:spPr>
      </p:pic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3734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In de praktijk</a:t>
            </a:r>
            <a:endParaRPr lang="nl-NL" sz="40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sz="3200" dirty="0" smtClean="0"/>
              <a:t>Overdracht kennis &amp; ervaring</a:t>
            </a:r>
          </a:p>
          <a:p>
            <a:pPr marL="11430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sz="2800" dirty="0" smtClean="0"/>
              <a:t>Presentaties</a:t>
            </a:r>
          </a:p>
          <a:p>
            <a:pPr marL="114300" indent="0">
              <a:buNone/>
            </a:pPr>
            <a:endParaRPr lang="nl-NL" sz="2800" dirty="0" smtClean="0"/>
          </a:p>
          <a:p>
            <a:pPr>
              <a:buFontTx/>
              <a:buChar char="-"/>
            </a:pPr>
            <a:r>
              <a:rPr lang="nl-NL" sz="2800" dirty="0" smtClean="0"/>
              <a:t>Preventief en curatief</a:t>
            </a:r>
          </a:p>
          <a:p>
            <a:pPr>
              <a:buFontTx/>
              <a:buChar char="-"/>
            </a:pPr>
            <a:endParaRPr lang="nl-NL" sz="2800" dirty="0" smtClean="0"/>
          </a:p>
          <a:p>
            <a:pPr>
              <a:buFontTx/>
              <a:buChar char="-"/>
            </a:pPr>
            <a:r>
              <a:rPr lang="nl-NL" sz="2800" dirty="0" smtClean="0"/>
              <a:t>Actuele en toepasbare onderwerpen</a:t>
            </a:r>
          </a:p>
          <a:p>
            <a:pPr>
              <a:buFontTx/>
              <a:buChar char="-"/>
            </a:pPr>
            <a:endParaRPr lang="nl-NL" sz="2800" dirty="0"/>
          </a:p>
          <a:p>
            <a:pPr>
              <a:buFontTx/>
              <a:buChar char="-"/>
            </a:pPr>
            <a:r>
              <a:rPr lang="nl-NL" sz="2800" dirty="0" smtClean="0"/>
              <a:t>Interactie op ieder niveau</a:t>
            </a:r>
          </a:p>
          <a:p>
            <a:pPr>
              <a:buFontTx/>
              <a:buChar char="-"/>
            </a:pPr>
            <a:endParaRPr lang="nl-NL" sz="2800" dirty="0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2565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Praktijk voorbeeld</a:t>
            </a:r>
            <a:endParaRPr lang="nl-NL" sz="40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Sporten en bewegen leveren een positieve bijdrage aan de volksgezondheid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dirty="0" smtClean="0"/>
              <a:t>De Nederlandse inwoner is hiervan bewust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dirty="0" smtClean="0"/>
              <a:t>Recessie doet in 2012 zijn intrede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u="sng" dirty="0" smtClean="0"/>
              <a:t>Hardlopen</a:t>
            </a:r>
            <a:r>
              <a:rPr lang="nl-NL" sz="2800" dirty="0" smtClean="0"/>
              <a:t> wordt populairder </a:t>
            </a:r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3400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De hardloper</a:t>
            </a:r>
            <a:endParaRPr lang="nl-NL" sz="4000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sz="2800" dirty="0" smtClean="0"/>
              <a:t>2 miljoen Nederlanders doen aan hardlopen</a:t>
            </a:r>
          </a:p>
          <a:p>
            <a:endParaRPr lang="nl-NL" sz="2800" dirty="0" smtClean="0"/>
          </a:p>
          <a:p>
            <a:r>
              <a:rPr lang="nl-NL" sz="2800" dirty="0" smtClean="0"/>
              <a:t>710.000 blessures 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dirty="0" smtClean="0"/>
              <a:t>Meest voorkomende blessures in enkel/knie/onderbeen</a:t>
            </a:r>
          </a:p>
          <a:p>
            <a:endParaRPr lang="nl-NL" dirty="0"/>
          </a:p>
          <a:p>
            <a:endParaRPr lang="nl-NL" dirty="0" smtClean="0"/>
          </a:p>
          <a:p>
            <a:pPr marL="114300" indent="0">
              <a:buNone/>
            </a:pPr>
            <a:endParaRPr lang="nl-NL" dirty="0"/>
          </a:p>
        </p:txBody>
      </p:sp>
      <p:pic>
        <p:nvPicPr>
          <p:cNvPr id="6" name="Tijdelijke aanduiding voor inhoud 5" descr="http://hoewerktafvallen.nl/wp-content/uploads/2012/11/Afvallen-met-hardlopen.jp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6"/>
            <a:ext cx="2782986" cy="24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26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chemeClr val="accent5"/>
                </a:solidFill>
              </a:rPr>
              <a:t>Wat kunnen wij betekenen voor de hardloper?</a:t>
            </a:r>
            <a:endParaRPr lang="nl-NL" sz="28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sz="2400" dirty="0" smtClean="0"/>
              <a:t>			</a:t>
            </a:r>
            <a:r>
              <a:rPr lang="nl-NL" sz="3200" dirty="0" smtClean="0"/>
              <a:t>Preventief</a:t>
            </a:r>
            <a:endParaRPr lang="nl-NL" sz="3200" dirty="0"/>
          </a:p>
          <a:p>
            <a:pPr marL="114300" indent="0">
              <a:buNone/>
            </a:pPr>
            <a:endParaRPr lang="nl-NL" sz="3200" dirty="0"/>
          </a:p>
          <a:p>
            <a:pPr marL="114300" indent="0">
              <a:buNone/>
            </a:pPr>
            <a:r>
              <a:rPr lang="nl-NL" sz="3200" dirty="0"/>
              <a:t>			</a:t>
            </a:r>
          </a:p>
          <a:p>
            <a:pPr marL="114300" indent="0">
              <a:buNone/>
            </a:pPr>
            <a:r>
              <a:rPr lang="nl-NL" sz="3200" dirty="0"/>
              <a:t>			Curatief</a:t>
            </a:r>
          </a:p>
          <a:p>
            <a:pPr marL="114300" indent="0">
              <a:buNone/>
            </a:pPr>
            <a:endParaRPr lang="nl-NL" sz="3200" dirty="0"/>
          </a:p>
          <a:p>
            <a:pPr marL="114300" indent="0">
              <a:buNone/>
            </a:pPr>
            <a:endParaRPr lang="nl-NL" sz="3200" dirty="0"/>
          </a:p>
          <a:p>
            <a:pPr marL="114300" indent="0">
              <a:buNone/>
            </a:pPr>
            <a:r>
              <a:rPr lang="nl-NL" sz="3200" dirty="0"/>
              <a:t>		</a:t>
            </a:r>
            <a:r>
              <a:rPr lang="nl-NL" sz="3200" i="1" dirty="0"/>
              <a:t>Informatief &amp; praktisch</a:t>
            </a:r>
          </a:p>
          <a:p>
            <a:endParaRPr lang="nl-NL" sz="32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7225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accent5"/>
                </a:solidFill>
              </a:rPr>
              <a:t>Preventief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Warming up		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sportfysiotherapeut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0">
              <a:buNone/>
            </a:pPr>
            <a:endParaRPr lang="nl-NL" sz="2400" dirty="0"/>
          </a:p>
          <a:p>
            <a:r>
              <a:rPr lang="nl-NL" sz="2400" dirty="0"/>
              <a:t>Hardloopschoen		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podoloog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sz="2400" dirty="0"/>
          </a:p>
          <a:p>
            <a:r>
              <a:rPr lang="nl-NL" sz="2400" dirty="0"/>
              <a:t>Voeding			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diëtist</a:t>
            </a:r>
          </a:p>
          <a:p>
            <a:endParaRPr lang="nl-NL" sz="2400" dirty="0"/>
          </a:p>
          <a:p>
            <a:r>
              <a:rPr lang="nl-NL" sz="2400" dirty="0"/>
              <a:t>Spierpijn en herstel		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sportfysiotherapeut</a:t>
            </a:r>
          </a:p>
          <a:p>
            <a:endParaRPr lang="nl-NL" sz="2400" dirty="0"/>
          </a:p>
          <a:p>
            <a:r>
              <a:rPr lang="nl-NL" sz="2400" dirty="0"/>
              <a:t>Trainingsopbouw		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sportfysiotherapeut/sportarts</a:t>
            </a:r>
          </a:p>
          <a:p>
            <a:pPr marL="11430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3165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accent5"/>
                </a:solidFill>
              </a:rPr>
              <a:t>Curatief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MTSS			sportarts/sportfysiotherapeut</a:t>
            </a:r>
          </a:p>
          <a:p>
            <a:pPr marL="114300" indent="0">
              <a:buNone/>
            </a:pPr>
            <a:endParaRPr lang="nl-NL" sz="2000" dirty="0"/>
          </a:p>
          <a:p>
            <a:r>
              <a:rPr lang="nl-NL" sz="2000" dirty="0"/>
              <a:t>Tractus </a:t>
            </a:r>
            <a:r>
              <a:rPr lang="nl-NL" sz="2000" dirty="0" err="1"/>
              <a:t>iliotibiaal</a:t>
            </a:r>
            <a:r>
              <a:rPr lang="nl-NL" sz="2000" dirty="0"/>
              <a:t> 		sportarts/sportfysiotherapeut</a:t>
            </a:r>
          </a:p>
          <a:p>
            <a:pPr marL="114300" indent="0">
              <a:buNone/>
            </a:pPr>
            <a:endParaRPr lang="nl-NL" sz="2000" dirty="0"/>
          </a:p>
          <a:p>
            <a:r>
              <a:rPr lang="nl-NL" sz="2000" dirty="0" err="1"/>
              <a:t>Insertietendinopathie</a:t>
            </a:r>
            <a:r>
              <a:rPr lang="nl-NL" sz="2000" dirty="0"/>
              <a:t>	</a:t>
            </a:r>
            <a:r>
              <a:rPr lang="nl-NL" sz="2000" dirty="0" smtClean="0"/>
              <a:t>	sportarts/sportfysiotherapeut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Inversie trauma		sportarts/sportfysiotherapeut</a:t>
            </a:r>
          </a:p>
          <a:p>
            <a:pPr marL="11430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114300" indent="0">
              <a:buNone/>
            </a:pPr>
            <a:r>
              <a:rPr lang="nl-NL" dirty="0"/>
              <a:t>	</a:t>
            </a:r>
            <a:r>
              <a:rPr lang="nl-NL" sz="2000" i="1" dirty="0"/>
              <a:t>EHBSO		diagnostiek 		behandeling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4192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accent5"/>
                </a:solidFill>
              </a:rPr>
              <a:t>Weetjes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328592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/>
              <a:t>Door opwarmen presteer je beter </a:t>
            </a:r>
            <a:r>
              <a:rPr lang="en-US" sz="1400" dirty="0"/>
              <a:t>Med </a:t>
            </a:r>
            <a:r>
              <a:rPr lang="en-US" sz="1400" dirty="0" err="1"/>
              <a:t>Sci</a:t>
            </a:r>
            <a:r>
              <a:rPr lang="en-US" sz="1400" dirty="0"/>
              <a:t> Sports </a:t>
            </a:r>
            <a:r>
              <a:rPr lang="en-US" sz="1400" dirty="0" err="1"/>
              <a:t>Exerc</a:t>
            </a:r>
            <a:r>
              <a:rPr lang="en-US" sz="1400" dirty="0"/>
              <a:t>. 2005 May;37(5):838-45.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 err="1"/>
              <a:t>Duurtraining</a:t>
            </a:r>
            <a:r>
              <a:rPr lang="en-US" sz="2400" dirty="0"/>
              <a:t> </a:t>
            </a:r>
            <a:r>
              <a:rPr lang="en-US" sz="2400" dirty="0" err="1"/>
              <a:t>combineert</a:t>
            </a:r>
            <a:r>
              <a:rPr lang="en-US" sz="2400" dirty="0"/>
              <a:t> </a:t>
            </a:r>
            <a:r>
              <a:rPr lang="en-US" sz="2400" dirty="0" err="1"/>
              <a:t>beter</a:t>
            </a:r>
            <a:r>
              <a:rPr lang="en-US" sz="2400" dirty="0"/>
              <a:t> met </a:t>
            </a:r>
            <a:r>
              <a:rPr lang="en-US" sz="2400" dirty="0" err="1"/>
              <a:t>krachttraining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intervaltraining</a:t>
            </a:r>
            <a:r>
              <a:rPr lang="en-US" sz="2400" dirty="0"/>
              <a:t> </a:t>
            </a:r>
            <a:r>
              <a:rPr lang="nl-NL" sz="1400" dirty="0" err="1"/>
              <a:t>Med</a:t>
            </a:r>
            <a:r>
              <a:rPr lang="nl-NL" sz="1400" dirty="0"/>
              <a:t> </a:t>
            </a:r>
            <a:r>
              <a:rPr lang="nl-NL" sz="1400" dirty="0" err="1"/>
              <a:t>Sci</a:t>
            </a:r>
            <a:r>
              <a:rPr lang="nl-NL" sz="1400" dirty="0"/>
              <a:t> </a:t>
            </a:r>
            <a:r>
              <a:rPr lang="nl-NL" sz="1400" dirty="0" err="1"/>
              <a:t>Sports</a:t>
            </a:r>
            <a:r>
              <a:rPr lang="nl-NL" sz="1400" dirty="0"/>
              <a:t> </a:t>
            </a:r>
            <a:r>
              <a:rPr lang="nl-NL" sz="1400" dirty="0" err="1"/>
              <a:t>Exerc</a:t>
            </a:r>
            <a:r>
              <a:rPr lang="nl-NL" sz="1400" dirty="0"/>
              <a:t>. 2010 Feb 26. </a:t>
            </a:r>
          </a:p>
          <a:p>
            <a:pPr marL="114300" indent="0">
              <a:buNone/>
            </a:pPr>
            <a:r>
              <a:rPr lang="nl-NL" sz="1400" dirty="0"/>
              <a:t/>
            </a:r>
            <a:br>
              <a:rPr lang="nl-NL" sz="1400" dirty="0"/>
            </a:br>
            <a:endParaRPr lang="nl-NL" sz="1400" dirty="0"/>
          </a:p>
          <a:p>
            <a:r>
              <a:rPr lang="nl-NL" sz="2400" dirty="0"/>
              <a:t> Niet langer dan drie kwartier hardlopen houdt het lichaam </a:t>
            </a:r>
            <a:r>
              <a:rPr lang="nl-NL" sz="2400" dirty="0" smtClean="0"/>
              <a:t>   anabool  </a:t>
            </a:r>
            <a:r>
              <a:rPr lang="nl-NL" sz="1400" dirty="0" err="1" smtClean="0"/>
              <a:t>Eur</a:t>
            </a:r>
            <a:r>
              <a:rPr lang="nl-NL" sz="1400" dirty="0" smtClean="0"/>
              <a:t> </a:t>
            </a:r>
            <a:r>
              <a:rPr lang="nl-NL" sz="1400" dirty="0"/>
              <a:t>J </a:t>
            </a:r>
            <a:r>
              <a:rPr lang="nl-NL" sz="1400" dirty="0" err="1"/>
              <a:t>Appl</a:t>
            </a:r>
            <a:r>
              <a:rPr lang="nl-NL" sz="1400" dirty="0"/>
              <a:t> </a:t>
            </a:r>
            <a:r>
              <a:rPr lang="nl-NL" sz="1400" dirty="0" err="1"/>
              <a:t>Physiol</a:t>
            </a:r>
            <a:r>
              <a:rPr lang="nl-NL" sz="1400" dirty="0"/>
              <a:t>. 2005 Aug;94(5-6):505-13.</a:t>
            </a:r>
          </a:p>
          <a:p>
            <a:pPr marL="114300" indent="0">
              <a:buNone/>
            </a:pPr>
            <a:endParaRPr lang="nl-NL" sz="1400" dirty="0"/>
          </a:p>
          <a:p>
            <a:endParaRPr lang="nl-NL" sz="1400" dirty="0"/>
          </a:p>
          <a:p>
            <a:r>
              <a:rPr lang="nl-NL" sz="2400" dirty="0"/>
              <a:t>Gezamenlijk trainen doet minder pijn </a:t>
            </a:r>
            <a:r>
              <a:rPr lang="nl-NL" sz="1400" dirty="0"/>
              <a:t> </a:t>
            </a:r>
            <a:r>
              <a:rPr lang="nl-NL" sz="1400" dirty="0" err="1"/>
              <a:t>Proc</a:t>
            </a:r>
            <a:r>
              <a:rPr lang="nl-NL" sz="1400" dirty="0"/>
              <a:t> </a:t>
            </a:r>
            <a:r>
              <a:rPr lang="nl-NL" sz="1400" dirty="0" err="1"/>
              <a:t>Biol</a:t>
            </a:r>
            <a:r>
              <a:rPr lang="nl-NL" sz="1400" dirty="0"/>
              <a:t> </a:t>
            </a:r>
            <a:r>
              <a:rPr lang="nl-NL" sz="1400" dirty="0" err="1"/>
              <a:t>Sci</a:t>
            </a:r>
            <a:r>
              <a:rPr lang="nl-NL" sz="1400" dirty="0"/>
              <a:t> 2012 Mar 22;279(1731):1161-7.</a:t>
            </a:r>
          </a:p>
          <a:p>
            <a:endParaRPr lang="nl-NL" sz="1400" dirty="0"/>
          </a:p>
          <a:p>
            <a:pPr marL="114300" indent="0">
              <a:buNone/>
            </a:pPr>
            <a:endParaRPr lang="nl-NL" sz="1400" dirty="0"/>
          </a:p>
          <a:p>
            <a:r>
              <a:rPr lang="nl-NL" sz="2400" dirty="0"/>
              <a:t>Gezond eten in Nederland gaat het beste op zijn Nederlands </a:t>
            </a:r>
            <a:r>
              <a:rPr lang="nl-NL" sz="1400" dirty="0"/>
              <a:t>                       Am J </a:t>
            </a:r>
            <a:r>
              <a:rPr lang="nl-NL" sz="1400" dirty="0" err="1"/>
              <a:t>Clin</a:t>
            </a:r>
            <a:r>
              <a:rPr lang="nl-NL" sz="1400" dirty="0"/>
              <a:t> </a:t>
            </a:r>
            <a:r>
              <a:rPr lang="nl-NL" sz="1400" dirty="0" err="1"/>
              <a:t>Nutr</a:t>
            </a:r>
            <a:r>
              <a:rPr lang="nl-NL" sz="1400" dirty="0"/>
              <a:t>. 2006 May;83(5):1170-6.</a:t>
            </a:r>
          </a:p>
          <a:p>
            <a:endParaRPr lang="nl-NL" sz="1400" dirty="0"/>
          </a:p>
          <a:p>
            <a:r>
              <a:rPr lang="nl-NL" sz="2400" dirty="0"/>
              <a:t>5 tot 10 minuten hardlopen per dag verlengt je leven                               </a:t>
            </a:r>
            <a:r>
              <a:rPr lang="nl-NL" sz="1400" dirty="0"/>
              <a:t>J AM Coll </a:t>
            </a:r>
            <a:r>
              <a:rPr lang="nl-NL" sz="1400" dirty="0" err="1"/>
              <a:t>Cardiol</a:t>
            </a:r>
            <a:r>
              <a:rPr lang="nl-NL" sz="1400" dirty="0"/>
              <a:t>. 2014;64(5):472-481.</a:t>
            </a: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4341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pPr marL="114300" indent="0" algn="ctr">
              <a:buNone/>
            </a:pPr>
            <a:r>
              <a:rPr lang="nl-NL" sz="4400" dirty="0">
                <a:solidFill>
                  <a:schemeClr val="accent5"/>
                </a:solidFill>
              </a:rPr>
              <a:t>Bedankt voor uw aandacht</a:t>
            </a:r>
          </a:p>
          <a:p>
            <a:pPr marL="114300" indent="0" algn="ctr">
              <a:buNone/>
            </a:pPr>
            <a:endParaRPr lang="nl-NL" sz="3600" dirty="0">
              <a:solidFill>
                <a:schemeClr val="accent5"/>
              </a:solidFill>
            </a:endParaRPr>
          </a:p>
          <a:p>
            <a:pPr marL="114300" indent="0" algn="ctr">
              <a:buNone/>
            </a:pPr>
            <a:r>
              <a:rPr lang="nl-NL" sz="3200" dirty="0">
                <a:solidFill>
                  <a:schemeClr val="accent5"/>
                </a:solidFill>
              </a:rPr>
              <a:t>Sport Medisch Netwerk Zoetermeer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pic>
        <p:nvPicPr>
          <p:cNvPr id="5" name="Afbeelding 4" descr="https://fbcdn-sphotos-f-a.akamaihd.net/hphotos-ak-ash2/v/t1.0-9/547021_349575118411285_1178996973_n.jpg?oh=85f6c3d9cd687d4bb102908570b5ac94&amp;oe=55DD4FBB&amp;__gda__=1440453916_ef1cd60648bacea539ca7f106a4b68e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530" y="4293096"/>
            <a:ext cx="1714500" cy="17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709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Wie zijn wij?</a:t>
            </a:r>
            <a:r>
              <a:rPr lang="nl-NL" b="1" dirty="0" smtClean="0"/>
              <a:t>	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800" dirty="0" smtClean="0"/>
          </a:p>
          <a:p>
            <a:r>
              <a:rPr lang="nl-NL" sz="2800" dirty="0" smtClean="0"/>
              <a:t>Gemeente Zoetermeer / afdeling Samenleving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dirty="0" smtClean="0"/>
              <a:t>Erkende sportfysiotherapeuten Zoetermeer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dirty="0" smtClean="0"/>
              <a:t>Sportartsen met werkterrein in Zoetermeer</a:t>
            </a:r>
          </a:p>
          <a:p>
            <a:endParaRPr lang="nl-NL" sz="2800" dirty="0"/>
          </a:p>
          <a:p>
            <a:r>
              <a:rPr lang="nl-NL" sz="2800" dirty="0" smtClean="0"/>
              <a:t>Sportzorg.nl</a:t>
            </a:r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364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  <p:pic>
        <p:nvPicPr>
          <p:cNvPr id="5" name="Tijdelijke aanduiding voor inhoud 3" descr="http://www.monolab.nl/upload/zoetermeer_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6200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722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SMNZ - ontstaan</a:t>
            </a:r>
            <a:endParaRPr lang="nl-NL" sz="40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7859216" cy="5661248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2008 </a:t>
            </a:r>
            <a:r>
              <a:rPr lang="nl-NL" sz="2800" dirty="0" smtClean="0"/>
              <a:t>		Stichting topsport Zoetermeer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b="1" dirty="0" smtClean="0"/>
              <a:t>2009 </a:t>
            </a:r>
            <a:r>
              <a:rPr lang="nl-NL" sz="2800" dirty="0" smtClean="0"/>
              <a:t>		Optimale medische begeleiding                                 			top -  en breedtesporter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b="1" dirty="0" smtClean="0"/>
              <a:t>2011-2012 </a:t>
            </a:r>
            <a:r>
              <a:rPr lang="nl-NL" sz="2800" dirty="0" smtClean="0"/>
              <a:t>	Verenigen van 2 praktijken 				fysiotherapie binnen Zoetermeer</a:t>
            </a:r>
          </a:p>
          <a:p>
            <a:pPr marL="114300" indent="0">
              <a:buNone/>
            </a:pPr>
            <a:endParaRPr lang="nl-NL" sz="2800" dirty="0" smtClean="0"/>
          </a:p>
          <a:p>
            <a:r>
              <a:rPr lang="nl-NL" sz="2800" b="1" dirty="0" smtClean="0"/>
              <a:t>2012-2014</a:t>
            </a:r>
            <a:r>
              <a:rPr lang="nl-NL" sz="2800" dirty="0" smtClean="0"/>
              <a:t>	Aansluiting van overige 					sportfysiotherapeuten en 				sportartsen binnen Zoetermeer</a:t>
            </a:r>
          </a:p>
          <a:p>
            <a:endParaRPr lang="nl-NL" sz="2800" dirty="0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137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Samenwerkende organisaties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41" y="1600200"/>
            <a:ext cx="746231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433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Samenwerkende organisaties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943" y="1600200"/>
            <a:ext cx="6426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911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Missie</a:t>
            </a:r>
            <a:endParaRPr lang="nl-NL" sz="40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Informeren van de sporter en sportverenigingen, omtrent kwalitatieve sportmedische zorg</a:t>
            </a:r>
          </a:p>
          <a:p>
            <a:endParaRPr lang="nl-NL" sz="2800" dirty="0"/>
          </a:p>
          <a:p>
            <a:r>
              <a:rPr lang="nl-NL" sz="2800" dirty="0" smtClean="0"/>
              <a:t>Para(sport)medische en sportmedische disciplines binnen </a:t>
            </a:r>
            <a:r>
              <a:rPr lang="nl-NL" sz="2800" dirty="0"/>
              <a:t>Z</a:t>
            </a:r>
            <a:r>
              <a:rPr lang="nl-NL" sz="2800" dirty="0" smtClean="0"/>
              <a:t>oetermeer verenigen in een netwerk</a:t>
            </a:r>
          </a:p>
          <a:p>
            <a:endParaRPr lang="nl-NL" sz="2800" dirty="0"/>
          </a:p>
          <a:p>
            <a:r>
              <a:rPr lang="nl-NL" sz="2800" dirty="0" smtClean="0"/>
              <a:t>Korte lijnen en kwalitatieve transparante sportzorg organiseren</a:t>
            </a:r>
            <a:endParaRPr lang="nl-NL" dirty="0"/>
          </a:p>
          <a:p>
            <a:pPr marL="11430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365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Visie</a:t>
            </a:r>
            <a:endParaRPr lang="nl-NL" sz="40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Korte communicatie lijnen:  </a:t>
            </a:r>
            <a:r>
              <a:rPr lang="nl-NL" sz="2800" dirty="0"/>
              <a:t> </a:t>
            </a:r>
            <a:r>
              <a:rPr lang="nl-NL" sz="2800" dirty="0" smtClean="0"/>
              <a:t>                       sporter, trainer, (para)medici</a:t>
            </a:r>
          </a:p>
          <a:p>
            <a:endParaRPr lang="nl-NL" sz="2800" dirty="0"/>
          </a:p>
          <a:p>
            <a:r>
              <a:rPr lang="nl-NL" sz="2800" dirty="0" smtClean="0"/>
              <a:t>Transparantie van begeleiding en behandeling</a:t>
            </a:r>
          </a:p>
          <a:p>
            <a:endParaRPr lang="nl-NL" sz="2800" dirty="0"/>
          </a:p>
          <a:p>
            <a:r>
              <a:rPr lang="nl-NL" sz="2800" dirty="0" smtClean="0"/>
              <a:t>Heldere afspraken</a:t>
            </a:r>
          </a:p>
          <a:p>
            <a:endParaRPr lang="nl-NL" sz="2800" dirty="0"/>
          </a:p>
          <a:p>
            <a:r>
              <a:rPr lang="nl-NL" sz="2800" dirty="0" smtClean="0"/>
              <a:t>Begeleiding preventief en curatief </a:t>
            </a:r>
            <a:endParaRPr lang="nl-NL" sz="2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9759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accent5"/>
                </a:solidFill>
              </a:rPr>
              <a:t>Voor wie?</a:t>
            </a:r>
            <a:endParaRPr lang="nl-NL" sz="40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Topsport </a:t>
            </a:r>
            <a:r>
              <a:rPr lang="nl-NL" sz="2800" dirty="0" smtClean="0"/>
              <a:t>Zoetermeer</a:t>
            </a:r>
          </a:p>
          <a:p>
            <a:pPr marL="114300" indent="0">
              <a:buNone/>
            </a:pPr>
            <a:endParaRPr lang="nl-NL" sz="2800" dirty="0"/>
          </a:p>
          <a:p>
            <a:r>
              <a:rPr lang="nl-NL" sz="2800" dirty="0"/>
              <a:t>Breedtesport </a:t>
            </a:r>
            <a:r>
              <a:rPr lang="nl-NL" sz="2800" dirty="0" smtClean="0"/>
              <a:t>Zoetermeer</a:t>
            </a:r>
          </a:p>
          <a:p>
            <a:pPr marL="114300" indent="0">
              <a:buNone/>
            </a:pPr>
            <a:endParaRPr lang="nl-NL" sz="2800" dirty="0"/>
          </a:p>
          <a:p>
            <a:r>
              <a:rPr lang="nl-NL" sz="2800" dirty="0" smtClean="0"/>
              <a:t>Sportverenigingen</a:t>
            </a:r>
          </a:p>
          <a:p>
            <a:pPr marL="114300" indent="0">
              <a:buNone/>
            </a:pPr>
            <a:endParaRPr lang="nl-NL" sz="2800" dirty="0"/>
          </a:p>
          <a:p>
            <a:r>
              <a:rPr lang="nl-NL" sz="2800" dirty="0"/>
              <a:t>Individuele </a:t>
            </a:r>
            <a:r>
              <a:rPr lang="nl-NL" sz="2800" dirty="0" smtClean="0"/>
              <a:t>sporters</a:t>
            </a:r>
          </a:p>
          <a:p>
            <a:pPr marL="114300" indent="0">
              <a:buNone/>
            </a:pPr>
            <a:endParaRPr lang="nl-NL" sz="2800" dirty="0"/>
          </a:p>
          <a:p>
            <a:r>
              <a:rPr lang="nl-NL" sz="2800" dirty="0"/>
              <a:t>Kader </a:t>
            </a:r>
            <a:r>
              <a:rPr lang="nl-NL" sz="2400" dirty="0"/>
              <a:t>(trainers / coaches / verzorgers)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488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nl-NL" dirty="0" smtClean="0"/>
              <a:t>Promotie / Communicatie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5248"/>
            <a:ext cx="6696744" cy="539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15-04-2015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6573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243</Words>
  <Application>Microsoft Office PowerPoint</Application>
  <PresentationFormat>Diavoorstelling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Aangrenzend</vt:lpstr>
      <vt:lpstr>      Sport Medisch Netwerk Zoetermeer</vt:lpstr>
      <vt:lpstr>Wie zijn wij? </vt:lpstr>
      <vt:lpstr>SMNZ - ontstaan</vt:lpstr>
      <vt:lpstr>Samenwerkende organisaties </vt:lpstr>
      <vt:lpstr>Samenwerkende organisaties</vt:lpstr>
      <vt:lpstr>Missie</vt:lpstr>
      <vt:lpstr>Visie</vt:lpstr>
      <vt:lpstr>Voor wie?</vt:lpstr>
      <vt:lpstr>Promotie / Communicatie</vt:lpstr>
      <vt:lpstr>http://www.sportzorg.nl/zoetermeer</vt:lpstr>
      <vt:lpstr>                        krant </vt:lpstr>
      <vt:lpstr>In de praktijk</vt:lpstr>
      <vt:lpstr>Praktijk voorbeeld</vt:lpstr>
      <vt:lpstr>De hardloper</vt:lpstr>
      <vt:lpstr>Wat kunnen wij betekenen voor de hardloper?</vt:lpstr>
      <vt:lpstr>Preventief</vt:lpstr>
      <vt:lpstr>Curatief</vt:lpstr>
      <vt:lpstr>Weetjes</vt:lpstr>
      <vt:lpstr>Dia 19</vt:lpstr>
      <vt:lpstr>Dia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Medisch Netwerk Zoetermeer</dc:title>
  <dc:creator>Gebruiker</dc:creator>
  <cp:lastModifiedBy>administrator</cp:lastModifiedBy>
  <cp:revision>25</cp:revision>
  <dcterms:created xsi:type="dcterms:W3CDTF">2015-04-15T08:05:38Z</dcterms:created>
  <dcterms:modified xsi:type="dcterms:W3CDTF">2015-04-16T08:46:05Z</dcterms:modified>
</cp:coreProperties>
</file>